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Моя работа с учащимися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Подготовила:  </a:t>
            </a:r>
            <a:r>
              <a:rPr lang="ru-RU" sz="2800" dirty="0" err="1" smtClean="0">
                <a:solidFill>
                  <a:srgbClr val="0070C0"/>
                </a:solidFill>
              </a:rPr>
              <a:t>Габдрахманова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800" dirty="0" err="1" smtClean="0">
                <a:solidFill>
                  <a:srgbClr val="0070C0"/>
                </a:solidFill>
              </a:rPr>
              <a:t>Айгуль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Ханасовна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Жемчужины Башкортостана</a:t>
            </a:r>
            <a:endParaRPr lang="ru-RU" sz="4800" b="1" dirty="0"/>
          </a:p>
        </p:txBody>
      </p:sp>
      <p:pic>
        <p:nvPicPr>
          <p:cNvPr id="6146" name="Picture 2" descr="F:\Учитель года 2021\Моя работа с детьми и творческая деятельность\DSC_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1369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675467"/>
            <a:ext cx="4968552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День Безопасности</a:t>
            </a:r>
            <a:endParaRPr lang="ru-RU" sz="4800" b="1" dirty="0"/>
          </a:p>
        </p:txBody>
      </p:sp>
      <p:pic>
        <p:nvPicPr>
          <p:cNvPr id="7170" name="Picture 2" descr="F:\Учитель года 2021\Моя работа с детьми и творческая деятельность\IMG_20200907_130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6527"/>
            <a:ext cx="49685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Классная работа</a:t>
            </a:r>
            <a:endParaRPr lang="ru-RU" sz="5400" b="1" dirty="0"/>
          </a:p>
        </p:txBody>
      </p:sp>
      <p:pic>
        <p:nvPicPr>
          <p:cNvPr id="8194" name="Picture 2" descr="F:\Учитель года 2021\Моя работа с детьми и творческая деятельность\IMG_20200911_112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0" y="1556792"/>
            <a:ext cx="796017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75467"/>
            <a:ext cx="6804744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 празднике</a:t>
            </a:r>
            <a:endParaRPr lang="ru-RU" sz="5400" b="1" dirty="0"/>
          </a:p>
        </p:txBody>
      </p:sp>
      <p:pic>
        <p:nvPicPr>
          <p:cNvPr id="9219" name="Picture 3" descr="F:\Учитель года 2021\Моя работа с детьми и творческая деятельность\IMG_20201005_082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4888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Безопасная дорога детства</a:t>
            </a:r>
            <a:endParaRPr lang="ru-RU" sz="4800" b="1" dirty="0"/>
          </a:p>
        </p:txBody>
      </p:sp>
      <p:pic>
        <p:nvPicPr>
          <p:cNvPr id="10242" name="Picture 2" descr="F:\Учитель года 2021\Моя работа с детьми и творческая деятельность\IMG_20201214_124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728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Наш Новый год</a:t>
            </a:r>
            <a:endParaRPr lang="ru-RU" sz="5400" b="1" dirty="0"/>
          </a:p>
        </p:txBody>
      </p:sp>
      <p:pic>
        <p:nvPicPr>
          <p:cNvPr id="11266" name="Picture 2" descr="F:\Учитель года 2021\Моя работа с детьми и творческая деятельность\IMG_20201225_002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80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Новогоднее награждение</a:t>
            </a:r>
            <a:endParaRPr lang="ru-RU" sz="5400" b="1" dirty="0"/>
          </a:p>
        </p:txBody>
      </p:sp>
      <p:pic>
        <p:nvPicPr>
          <p:cNvPr id="12290" name="Picture 2" descr="F:\Учитель года 2021\Моя работа с детьми и творческая деятельность\IMG_20201225_091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Награждение детей </a:t>
            </a:r>
            <a:endParaRPr lang="ru-RU" b="1" dirty="0"/>
          </a:p>
        </p:txBody>
      </p:sp>
      <p:pic>
        <p:nvPicPr>
          <p:cNvPr id="13314" name="Picture 2" descr="F:\Учитель года 2021\Моя работа с детьми и творческая деятельность\IMG_20201225_09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3529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Грамота на Новый год</a:t>
            </a:r>
            <a:endParaRPr lang="ru-RU" sz="5400" b="1" dirty="0"/>
          </a:p>
        </p:txBody>
      </p:sp>
      <p:pic>
        <p:nvPicPr>
          <p:cNvPr id="14338" name="Picture 2" descr="F:\Учитель года 2021\Моя работа с детьми и творческая деятельность\IMG_20201225_091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89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675467"/>
            <a:ext cx="4536504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Грамота на Новый год</a:t>
            </a:r>
            <a:endParaRPr lang="ru-RU" sz="5400" b="1" dirty="0"/>
          </a:p>
        </p:txBody>
      </p:sp>
      <p:pic>
        <p:nvPicPr>
          <p:cNvPr id="15362" name="Picture 2" descr="F:\Учитель года 2021\Моя работа с детьми и творческая деятельность\IMG_20201225_095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4"/>
            <a:ext cx="4536504" cy="468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9525" y="1916832"/>
            <a:ext cx="6472876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124" y="476672"/>
            <a:ext cx="6781800" cy="58296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День Матери</a:t>
            </a:r>
            <a:endParaRPr lang="ru-RU" sz="4800" b="1" dirty="0"/>
          </a:p>
        </p:txBody>
      </p:sp>
      <p:pic>
        <p:nvPicPr>
          <p:cNvPr id="2050" name="Picture 2" descr="F:\Учитель года 2021\Моя работа с детьми и творческая деятельность\IMG_20201120_094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88832" cy="45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 классе</a:t>
            </a:r>
            <a:endParaRPr lang="ru-RU" sz="5400" b="1" dirty="0"/>
          </a:p>
        </p:txBody>
      </p:sp>
      <p:pic>
        <p:nvPicPr>
          <p:cNvPr id="16386" name="Picture 2" descr="F:\Учитель года 2021\Моя работа с детьми и творческая деятельность\IMG_20201225_103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9" y="1772817"/>
            <a:ext cx="8352928" cy="43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Новогоднее представление</a:t>
            </a:r>
            <a:endParaRPr lang="ru-RU" sz="4800" b="1" dirty="0"/>
          </a:p>
        </p:txBody>
      </p:sp>
      <p:pic>
        <p:nvPicPr>
          <p:cNvPr id="17410" name="Picture 2" descr="F:\Учитель года 2021\Моя работа с детьми и творческая деятельность\Screenshot_20201225-0028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5689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3" y="2708920"/>
            <a:ext cx="4248472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Учитель русского языка и литературы</a:t>
            </a:r>
            <a:endParaRPr lang="ru-RU" sz="3600" b="1" dirty="0"/>
          </a:p>
        </p:txBody>
      </p:sp>
      <p:pic>
        <p:nvPicPr>
          <p:cNvPr id="18434" name="Picture 2" descr="F:\Учитель года 2021\Моя работа с детьми и творческая деятельность\Фото 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2"/>
            <a:ext cx="4104456" cy="46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2379337"/>
            <a:ext cx="6120680" cy="2561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445" y="332656"/>
            <a:ext cx="6781800" cy="510952"/>
          </a:xfrm>
        </p:spPr>
        <p:txBody>
          <a:bodyPr>
            <a:noAutofit/>
          </a:bodyPr>
          <a:lstStyle/>
          <a:p>
            <a:r>
              <a:rPr lang="ru-RU" sz="2800" dirty="0" smtClean="0">
                <a:cs typeface="Aharoni" panose="02010803020104030203" pitchFamily="2" charset="-79"/>
              </a:rPr>
              <a:t>Награждение учащегося</a:t>
            </a:r>
            <a:endParaRPr lang="ru-RU" sz="2800" dirty="0">
              <a:cs typeface="Aharoni" panose="02010803020104030203" pitchFamily="2" charset="-79"/>
            </a:endParaRPr>
          </a:p>
        </p:txBody>
      </p:sp>
      <p:pic>
        <p:nvPicPr>
          <p:cNvPr id="1026" name="Picture 2" descr="F:\Учитель года 2021\Моя работа с детьми и творческая деятельность\IMG_20201225_091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87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106" y="1055580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445" y="182938"/>
            <a:ext cx="6781800" cy="5383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cs typeface="Aharoni" panose="02010803020104030203" pitchFamily="2" charset="-79"/>
              </a:rPr>
              <a:t>Награждение на Новый год</a:t>
            </a:r>
            <a:endParaRPr lang="ru-RU" sz="4000" b="1" dirty="0">
              <a:cs typeface="Aharoni" panose="02010803020104030203" pitchFamily="2" charset="-79"/>
            </a:endParaRPr>
          </a:p>
        </p:txBody>
      </p:sp>
      <p:pic>
        <p:nvPicPr>
          <p:cNvPr id="3074" name="Picture 2" descr="F:\Учитель года 2021\Моя работа с детьми и творческая деятельность\IMG_20201225_091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328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Летний лагерь</a:t>
            </a:r>
            <a:endParaRPr lang="ru-RU" sz="4800" b="1" dirty="0"/>
          </a:p>
        </p:txBody>
      </p:sp>
      <p:pic>
        <p:nvPicPr>
          <p:cNvPr id="1026" name="Picture 2" descr="F:\Учитель года 2021\Моя работа с детьми и творческая деятельность\20180605_113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cs typeface="Aharoni" panose="02010803020104030203" pitchFamily="2" charset="-79"/>
              </a:rPr>
              <a:t>Летний лагерь</a:t>
            </a:r>
            <a:endParaRPr lang="ru-RU" sz="4800" b="1" dirty="0">
              <a:cs typeface="Aharoni" panose="02010803020104030203" pitchFamily="2" charset="-79"/>
            </a:endParaRPr>
          </a:p>
        </p:txBody>
      </p:sp>
      <p:pic>
        <p:nvPicPr>
          <p:cNvPr id="2050" name="Picture 2" descr="F:\Учитель года 2021\Моя работа с детьми и творческая деятельность\20180605_113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cs typeface="Aharoni" panose="02010803020104030203" pitchFamily="2" charset="-79"/>
              </a:rPr>
              <a:t>Летний лагерь</a:t>
            </a:r>
            <a:endParaRPr lang="ru-RU" sz="4800" b="1" dirty="0">
              <a:cs typeface="Aharoni" panose="02010803020104030203" pitchFamily="2" charset="-79"/>
            </a:endParaRPr>
          </a:p>
        </p:txBody>
      </p:sp>
      <p:pic>
        <p:nvPicPr>
          <p:cNvPr id="3074" name="Picture 2" descr="F:\Учитель года 2021\Моя работа с детьми и творческая деятельность\20180605_114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99117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Летний лагерь</a:t>
            </a:r>
            <a:endParaRPr lang="ru-RU" b="1" dirty="0"/>
          </a:p>
        </p:txBody>
      </p:sp>
      <p:pic>
        <p:nvPicPr>
          <p:cNvPr id="4098" name="Picture 2" descr="F:\Учитель года 2021\Моя работа с детьми и творческая деятельность\20180605_120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6" y="1412776"/>
            <a:ext cx="78488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Жемчужины Башкортостана</a:t>
            </a:r>
            <a:endParaRPr lang="ru-RU" sz="4800" b="1" dirty="0"/>
          </a:p>
        </p:txBody>
      </p:sp>
      <p:pic>
        <p:nvPicPr>
          <p:cNvPr id="5122" name="Picture 2" descr="F:\Учитель года 2021\Моя работа с детьми и творческая деятельность\DSC_0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9" y="1556792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</TotalTime>
  <Words>62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Моя работа с учащимися</vt:lpstr>
      <vt:lpstr>День Матери</vt:lpstr>
      <vt:lpstr>Награждение учащегося</vt:lpstr>
      <vt:lpstr>Награждение на Новый год</vt:lpstr>
      <vt:lpstr>Летний лагерь</vt:lpstr>
      <vt:lpstr>Летний лагерь</vt:lpstr>
      <vt:lpstr>Летний лагерь</vt:lpstr>
      <vt:lpstr>Летний лагерь</vt:lpstr>
      <vt:lpstr>Жемчужины Башкортостана</vt:lpstr>
      <vt:lpstr>Жемчужины Башкортостана</vt:lpstr>
      <vt:lpstr>День Безопасности</vt:lpstr>
      <vt:lpstr>Классная работа</vt:lpstr>
      <vt:lpstr>На празднике</vt:lpstr>
      <vt:lpstr>Безопасная дорога детства</vt:lpstr>
      <vt:lpstr>Наш Новый год</vt:lpstr>
      <vt:lpstr>Новогоднее награждение</vt:lpstr>
      <vt:lpstr>Награждение детей </vt:lpstr>
      <vt:lpstr>Грамота на Новый год</vt:lpstr>
      <vt:lpstr>Грамота на Новый год</vt:lpstr>
      <vt:lpstr>В классе</vt:lpstr>
      <vt:lpstr>Новогоднее представление</vt:lpstr>
      <vt:lpstr>Учитель русского языка и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работа с учащимися</dc:title>
  <dc:creator>денис</dc:creator>
  <cp:lastModifiedBy>User</cp:lastModifiedBy>
  <cp:revision>7</cp:revision>
  <dcterms:created xsi:type="dcterms:W3CDTF">2021-01-18T17:46:10Z</dcterms:created>
  <dcterms:modified xsi:type="dcterms:W3CDTF">2021-01-22T05:19:33Z</dcterms:modified>
</cp:coreProperties>
</file>